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5ba34b5a_0_15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5ba34b5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5ba34b5a_0_17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5ba34b5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5ba34b5a_0_20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5ba34b5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5ba34b5a_0_22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5ba34b5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5ba34b5a_0_25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5ba34b5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5ba34b5a_0_2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5ba34b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5ba34b5a_0_286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5ba34b5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2921000"/>
            <a:ext cx="9144000" cy="952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228600" y="3429000"/>
            <a:ext cx="723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28600" y="4108144"/>
            <a:ext cx="6934200" cy="8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596667"/>
              </a:buClr>
              <a:buSzPts val="1100"/>
              <a:buFont typeface="Calibri"/>
              <a:buNone/>
              <a:defRPr b="1" i="0" sz="12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0"/>
            <a:ext cx="9144000" cy="336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3871567"/>
            <a:ext cx="9144000" cy="2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35633" y="4554217"/>
            <a:ext cx="2286000" cy="10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24255" y="5352683"/>
            <a:ext cx="2730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©2017 KOKO Networks Limited - Proprietary &amp; Confidential </a:t>
            </a:r>
            <a:endParaRPr sz="11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Top, 2 Bottom">
  <p:cSld name="3-Up: 1 Top, 2 Bot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304800" y="127000"/>
            <a:ext cx="8077200" cy="3177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2" type="body"/>
          </p:nvPr>
        </p:nvSpPr>
        <p:spPr>
          <a:xfrm>
            <a:off x="301752" y="513079"/>
            <a:ext cx="80742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3" type="body"/>
          </p:nvPr>
        </p:nvSpPr>
        <p:spPr>
          <a:xfrm>
            <a:off x="301752" y="2766059"/>
            <a:ext cx="3965400" cy="3453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4" type="body"/>
          </p:nvPr>
        </p:nvSpPr>
        <p:spPr>
          <a:xfrm>
            <a:off x="301752" y="3152139"/>
            <a:ext cx="39654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5" type="body"/>
          </p:nvPr>
        </p:nvSpPr>
        <p:spPr>
          <a:xfrm>
            <a:off x="4416551" y="2766059"/>
            <a:ext cx="3965400" cy="3453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6" type="body"/>
          </p:nvPr>
        </p:nvSpPr>
        <p:spPr>
          <a:xfrm>
            <a:off x="4416551" y="3152139"/>
            <a:ext cx="3965400" cy="21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">
  <p:cSld name="4-U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304800" y="127000"/>
            <a:ext cx="3962400" cy="251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2" type="body"/>
          </p:nvPr>
        </p:nvSpPr>
        <p:spPr>
          <a:xfrm>
            <a:off x="304800" y="375920"/>
            <a:ext cx="39624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3" type="body"/>
          </p:nvPr>
        </p:nvSpPr>
        <p:spPr>
          <a:xfrm>
            <a:off x="301752" y="2766059"/>
            <a:ext cx="3965400" cy="251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4" type="body"/>
          </p:nvPr>
        </p:nvSpPr>
        <p:spPr>
          <a:xfrm>
            <a:off x="301752" y="3014980"/>
            <a:ext cx="39654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5" type="body"/>
          </p:nvPr>
        </p:nvSpPr>
        <p:spPr>
          <a:xfrm>
            <a:off x="4419600" y="127000"/>
            <a:ext cx="3962400" cy="251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6" type="body"/>
          </p:nvPr>
        </p:nvSpPr>
        <p:spPr>
          <a:xfrm>
            <a:off x="4419600" y="375920"/>
            <a:ext cx="39624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7" type="body"/>
          </p:nvPr>
        </p:nvSpPr>
        <p:spPr>
          <a:xfrm>
            <a:off x="4416551" y="2766059"/>
            <a:ext cx="3965400" cy="251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8" type="body"/>
          </p:nvPr>
        </p:nvSpPr>
        <p:spPr>
          <a:xfrm>
            <a:off x="4416551" y="3014980"/>
            <a:ext cx="3965400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bstones">
  <p:cSld name="Tombston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1371600" y="1206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371600" y="3238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3505200" y="1206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3505200" y="3238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5638800" y="1206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5638800" y="3238500"/>
            <a:ext cx="1676400" cy="17148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>
            <p:ph idx="2" type="pic"/>
          </p:nvPr>
        </p:nvSpPr>
        <p:spPr>
          <a:xfrm>
            <a:off x="1524000" y="1333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/>
          <p:nvPr>
            <p:ph idx="3" type="pic"/>
          </p:nvPr>
        </p:nvSpPr>
        <p:spPr>
          <a:xfrm>
            <a:off x="1524000" y="3365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/>
          <p:nvPr>
            <p:ph idx="4" type="pic"/>
          </p:nvPr>
        </p:nvSpPr>
        <p:spPr>
          <a:xfrm>
            <a:off x="3657600" y="1333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3"/>
          <p:cNvSpPr/>
          <p:nvPr>
            <p:ph idx="5" type="pic"/>
          </p:nvPr>
        </p:nvSpPr>
        <p:spPr>
          <a:xfrm>
            <a:off x="3657600" y="3365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/>
          <p:nvPr>
            <p:ph idx="6" type="pic"/>
          </p:nvPr>
        </p:nvSpPr>
        <p:spPr>
          <a:xfrm>
            <a:off x="5791200" y="1333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3"/>
          <p:cNvSpPr/>
          <p:nvPr>
            <p:ph idx="7" type="pic"/>
          </p:nvPr>
        </p:nvSpPr>
        <p:spPr>
          <a:xfrm>
            <a:off x="5791200" y="3365500"/>
            <a:ext cx="137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159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7780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7780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1524000" y="2413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8" type="body"/>
          </p:nvPr>
        </p:nvSpPr>
        <p:spPr>
          <a:xfrm>
            <a:off x="1524000" y="4445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9" type="body"/>
          </p:nvPr>
        </p:nvSpPr>
        <p:spPr>
          <a:xfrm>
            <a:off x="3657600" y="2413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3" type="body"/>
          </p:nvPr>
        </p:nvSpPr>
        <p:spPr>
          <a:xfrm>
            <a:off x="3657600" y="4445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4" type="body"/>
          </p:nvPr>
        </p:nvSpPr>
        <p:spPr>
          <a:xfrm>
            <a:off x="5791200" y="2413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5" type="body"/>
          </p:nvPr>
        </p:nvSpPr>
        <p:spPr>
          <a:xfrm>
            <a:off x="5791200" y="4445000"/>
            <a:ext cx="13716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6" type="body"/>
          </p:nvPr>
        </p:nvSpPr>
        <p:spPr>
          <a:xfrm>
            <a:off x="1524000" y="2667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7" type="body"/>
          </p:nvPr>
        </p:nvSpPr>
        <p:spPr>
          <a:xfrm>
            <a:off x="1524000" y="4699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8" type="body"/>
          </p:nvPr>
        </p:nvSpPr>
        <p:spPr>
          <a:xfrm>
            <a:off x="3657600" y="2667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9" type="body"/>
          </p:nvPr>
        </p:nvSpPr>
        <p:spPr>
          <a:xfrm>
            <a:off x="3657600" y="4699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20" type="body"/>
          </p:nvPr>
        </p:nvSpPr>
        <p:spPr>
          <a:xfrm>
            <a:off x="5791200" y="2667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21" type="body"/>
          </p:nvPr>
        </p:nvSpPr>
        <p:spPr>
          <a:xfrm>
            <a:off x="5791200" y="4699000"/>
            <a:ext cx="137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1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2" type="body"/>
          </p:nvPr>
        </p:nvSpPr>
        <p:spPr>
          <a:xfrm>
            <a:off x="1524000" y="1905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23" type="body"/>
          </p:nvPr>
        </p:nvSpPr>
        <p:spPr>
          <a:xfrm>
            <a:off x="1524000" y="3937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24" type="body"/>
          </p:nvPr>
        </p:nvSpPr>
        <p:spPr>
          <a:xfrm>
            <a:off x="3657600" y="1905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25" type="body"/>
          </p:nvPr>
        </p:nvSpPr>
        <p:spPr>
          <a:xfrm>
            <a:off x="3657600" y="3937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26" type="body"/>
          </p:nvPr>
        </p:nvSpPr>
        <p:spPr>
          <a:xfrm>
            <a:off x="5791200" y="1905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7" type="body"/>
          </p:nvPr>
        </p:nvSpPr>
        <p:spPr>
          <a:xfrm>
            <a:off x="5791200" y="3937000"/>
            <a:ext cx="1371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28" type="body"/>
          </p:nvPr>
        </p:nvSpPr>
        <p:spPr>
          <a:xfrm>
            <a:off x="304800" y="317500"/>
            <a:ext cx="80772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1" type="ftr"/>
          </p:nvPr>
        </p:nvSpPr>
        <p:spPr>
          <a:xfrm>
            <a:off x="2705100" y="53975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Up">
  <p:cSld name="1-Up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304800" y="126998"/>
            <a:ext cx="8077200" cy="3177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304800" y="539151"/>
            <a:ext cx="80772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Only">
  <p:cSld name="Heading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04800" y="127000"/>
            <a:ext cx="8077200" cy="3177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0895" y="317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304800" y="698500"/>
            <a:ext cx="7391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310895" y="1079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body"/>
          </p:nvPr>
        </p:nvSpPr>
        <p:spPr>
          <a:xfrm>
            <a:off x="310895" y="1460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5" type="body"/>
          </p:nvPr>
        </p:nvSpPr>
        <p:spPr>
          <a:xfrm>
            <a:off x="310895" y="1841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6" type="body"/>
          </p:nvPr>
        </p:nvSpPr>
        <p:spPr>
          <a:xfrm>
            <a:off x="310895" y="2222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7" type="body"/>
          </p:nvPr>
        </p:nvSpPr>
        <p:spPr>
          <a:xfrm>
            <a:off x="310895" y="2603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8" type="body"/>
          </p:nvPr>
        </p:nvSpPr>
        <p:spPr>
          <a:xfrm>
            <a:off x="310895" y="2984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9" type="body"/>
          </p:nvPr>
        </p:nvSpPr>
        <p:spPr>
          <a:xfrm>
            <a:off x="310895" y="3365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3" type="body"/>
          </p:nvPr>
        </p:nvSpPr>
        <p:spPr>
          <a:xfrm>
            <a:off x="310895" y="3746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4" type="body"/>
          </p:nvPr>
        </p:nvSpPr>
        <p:spPr>
          <a:xfrm>
            <a:off x="310895" y="4127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5" type="body"/>
          </p:nvPr>
        </p:nvSpPr>
        <p:spPr>
          <a:xfrm>
            <a:off x="310895" y="4508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6" type="body"/>
          </p:nvPr>
        </p:nvSpPr>
        <p:spPr>
          <a:xfrm>
            <a:off x="7696200" y="317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7" type="body"/>
          </p:nvPr>
        </p:nvSpPr>
        <p:spPr>
          <a:xfrm>
            <a:off x="7696200" y="698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18" type="body"/>
          </p:nvPr>
        </p:nvSpPr>
        <p:spPr>
          <a:xfrm>
            <a:off x="7696200" y="1079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9" type="body"/>
          </p:nvPr>
        </p:nvSpPr>
        <p:spPr>
          <a:xfrm>
            <a:off x="7696200" y="1460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0" type="body"/>
          </p:nvPr>
        </p:nvSpPr>
        <p:spPr>
          <a:xfrm>
            <a:off x="7696200" y="1841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1" type="body"/>
          </p:nvPr>
        </p:nvSpPr>
        <p:spPr>
          <a:xfrm>
            <a:off x="7696200" y="2222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2" type="body"/>
          </p:nvPr>
        </p:nvSpPr>
        <p:spPr>
          <a:xfrm>
            <a:off x="7696200" y="2603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3" type="body"/>
          </p:nvPr>
        </p:nvSpPr>
        <p:spPr>
          <a:xfrm>
            <a:off x="7696200" y="2984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4" type="body"/>
          </p:nvPr>
        </p:nvSpPr>
        <p:spPr>
          <a:xfrm>
            <a:off x="7696200" y="3365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5" type="body"/>
          </p:nvPr>
        </p:nvSpPr>
        <p:spPr>
          <a:xfrm>
            <a:off x="7696200" y="3746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6" type="body"/>
          </p:nvPr>
        </p:nvSpPr>
        <p:spPr>
          <a:xfrm>
            <a:off x="7696200" y="4127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27" type="body"/>
          </p:nvPr>
        </p:nvSpPr>
        <p:spPr>
          <a:xfrm>
            <a:off x="7696200" y="4508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28" type="body"/>
          </p:nvPr>
        </p:nvSpPr>
        <p:spPr>
          <a:xfrm>
            <a:off x="310895" y="4889500"/>
            <a:ext cx="7385400" cy="1908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29" type="body"/>
          </p:nvPr>
        </p:nvSpPr>
        <p:spPr>
          <a:xfrm>
            <a:off x="7696200" y="4889500"/>
            <a:ext cx="685800" cy="190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1" type="ftr"/>
          </p:nvPr>
        </p:nvSpPr>
        <p:spPr>
          <a:xfrm>
            <a:off x="2705100" y="53975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0" y="3365500"/>
            <a:ext cx="9144000" cy="5079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"/>
          <p:cNvSpPr txBox="1"/>
          <p:nvPr>
            <p:ph type="ctrTitle"/>
          </p:nvPr>
        </p:nvSpPr>
        <p:spPr>
          <a:xfrm>
            <a:off x="228600" y="3429000"/>
            <a:ext cx="7239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67" name="Google Shape;67;p6"/>
          <p:cNvSpPr txBox="1"/>
          <p:nvPr>
            <p:ph idx="10" type="dt"/>
          </p:nvPr>
        </p:nvSpPr>
        <p:spPr>
          <a:xfrm>
            <a:off x="228600" y="5397500"/>
            <a:ext cx="1600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6"/>
          <p:cNvSpPr/>
          <p:nvPr/>
        </p:nvSpPr>
        <p:spPr>
          <a:xfrm>
            <a:off x="0" y="3871567"/>
            <a:ext cx="9144000" cy="2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95031" y="5193821"/>
            <a:ext cx="1173300" cy="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">
  <p:cSld name="2-U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304800" y="127000"/>
            <a:ext cx="3965400" cy="3177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304800" y="539149"/>
            <a:ext cx="39624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4416551" y="127000"/>
            <a:ext cx="3965400" cy="3177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4416551" y="539149"/>
            <a:ext cx="39624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2 left, 1 right">
  <p:cSld name="3-Up: 2 left, 1 righ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304800" y="127000"/>
            <a:ext cx="3962400" cy="315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304800" y="508000"/>
            <a:ext cx="39624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301752" y="2766059"/>
            <a:ext cx="3965400" cy="315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301752" y="3111500"/>
            <a:ext cx="39654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5" type="body"/>
          </p:nvPr>
        </p:nvSpPr>
        <p:spPr>
          <a:xfrm>
            <a:off x="4416551" y="127000"/>
            <a:ext cx="3965400" cy="315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6" type="body"/>
          </p:nvPr>
        </p:nvSpPr>
        <p:spPr>
          <a:xfrm>
            <a:off x="4416551" y="505460"/>
            <a:ext cx="3962400" cy="45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9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Left, 2 Right">
  <p:cSld name="3-Up: 1 Left, 2 Righ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304800" y="127000"/>
            <a:ext cx="3965400" cy="3081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304800" y="498595"/>
            <a:ext cx="3962400" cy="45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4419600" y="127000"/>
            <a:ext cx="3962400" cy="3081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4" type="body"/>
          </p:nvPr>
        </p:nvSpPr>
        <p:spPr>
          <a:xfrm>
            <a:off x="4419600" y="498595"/>
            <a:ext cx="39624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4416551" y="2766059"/>
            <a:ext cx="3965400" cy="3453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6" type="body"/>
          </p:nvPr>
        </p:nvSpPr>
        <p:spPr>
          <a:xfrm>
            <a:off x="4416551" y="3175000"/>
            <a:ext cx="3965400" cy="20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0"/>
          <p:cNvSpPr txBox="1"/>
          <p:nvPr/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b="1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610600" y="0"/>
            <a:ext cx="533400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  <a:defRPr b="0" i="0" sz="18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4800" y="317500"/>
            <a:ext cx="80772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7010400" y="63500"/>
            <a:ext cx="13716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80562" y="5298056"/>
            <a:ext cx="406500" cy="3567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76200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2705100" y="53975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495031" y="5193821"/>
            <a:ext cx="1173300" cy="5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224255" y="5352683"/>
            <a:ext cx="2730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©2017 KOKO Networks Limited - Proprietary &amp; Confidential 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ctrTitle"/>
          </p:nvPr>
        </p:nvSpPr>
        <p:spPr>
          <a:xfrm>
            <a:off x="228600" y="3429000"/>
            <a:ext cx="7239000" cy="444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myKOKO promotions </a:t>
            </a:r>
            <a:r>
              <a:rPr lang="en"/>
              <a:t>requirements</a:t>
            </a:r>
            <a:r>
              <a:rPr lang="en"/>
              <a:t> scoping V2 </a:t>
            </a:r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228600" y="4108144"/>
            <a:ext cx="6934200" cy="888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Terry Karungi and Peter Mwangi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Software Product team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21 Aug 2017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Facebook </a:t>
            </a:r>
            <a:r>
              <a:rPr lang="en"/>
              <a:t>sponsored</a:t>
            </a:r>
            <a:r>
              <a:rPr lang="en"/>
              <a:t> promotion</a:t>
            </a:r>
            <a:endParaRPr/>
          </a:p>
        </p:txBody>
      </p:sp>
      <p:pic>
        <p:nvPicPr>
          <p:cNvPr descr="FB3.png"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4000"/>
            <a:ext cx="2387700" cy="42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" name="Google Shape;174;p15"/>
          <p:cNvCxnSpPr>
            <a:endCxn id="175" idx="1"/>
          </p:cNvCxnSpPr>
          <p:nvPr/>
        </p:nvCxnSpPr>
        <p:spPr>
          <a:xfrm>
            <a:off x="2210263" y="4165089"/>
            <a:ext cx="13809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5"/>
          <p:cNvSpPr txBox="1"/>
          <p:nvPr/>
        </p:nvSpPr>
        <p:spPr>
          <a:xfrm>
            <a:off x="3591163" y="3955389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call to action</a:t>
            </a:r>
            <a:endParaRPr/>
          </a:p>
        </p:txBody>
      </p:sp>
      <p:cxnSp>
        <p:nvCxnSpPr>
          <p:cNvPr id="176" name="Google Shape;176;p15"/>
          <p:cNvCxnSpPr>
            <a:endCxn id="177" idx="1"/>
          </p:cNvCxnSpPr>
          <p:nvPr/>
        </p:nvCxnSpPr>
        <p:spPr>
          <a:xfrm>
            <a:off x="2122141" y="4631906"/>
            <a:ext cx="1082700" cy="3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5"/>
          <p:cNvSpPr txBox="1"/>
          <p:nvPr/>
        </p:nvSpPr>
        <p:spPr>
          <a:xfrm>
            <a:off x="3204841" y="4826306"/>
            <a:ext cx="189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engagement</a:t>
            </a:r>
            <a:endParaRPr/>
          </a:p>
        </p:txBody>
      </p:sp>
      <p:cxnSp>
        <p:nvCxnSpPr>
          <p:cNvPr id="178" name="Google Shape;178;p15"/>
          <p:cNvCxnSpPr>
            <a:endCxn id="179" idx="1"/>
          </p:cNvCxnSpPr>
          <p:nvPr/>
        </p:nvCxnSpPr>
        <p:spPr>
          <a:xfrm flipH="1" rot="10800000">
            <a:off x="2099253" y="2373950"/>
            <a:ext cx="1836900" cy="5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5"/>
          <p:cNvSpPr txBox="1"/>
          <p:nvPr/>
        </p:nvSpPr>
        <p:spPr>
          <a:xfrm>
            <a:off x="3936153" y="2159450"/>
            <a:ext cx="2271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Captivating promo Image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3496963" y="3289667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</a:t>
            </a:r>
            <a:endParaRPr/>
          </a:p>
        </p:txBody>
      </p:sp>
      <p:cxnSp>
        <p:nvCxnSpPr>
          <p:cNvPr id="181" name="Google Shape;181;p15"/>
          <p:cNvCxnSpPr>
            <a:endCxn id="180" idx="1"/>
          </p:cNvCxnSpPr>
          <p:nvPr/>
        </p:nvCxnSpPr>
        <p:spPr>
          <a:xfrm flipH="1" rot="10800000">
            <a:off x="1655563" y="3504167"/>
            <a:ext cx="1841400" cy="30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15"/>
          <p:cNvSpPr txBox="1"/>
          <p:nvPr/>
        </p:nvSpPr>
        <p:spPr>
          <a:xfrm>
            <a:off x="3726888" y="1652667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cxnSp>
        <p:nvCxnSpPr>
          <p:cNvPr id="183" name="Google Shape;183;p15"/>
          <p:cNvCxnSpPr>
            <a:endCxn id="182" idx="1"/>
          </p:cNvCxnSpPr>
          <p:nvPr/>
        </p:nvCxnSpPr>
        <p:spPr>
          <a:xfrm flipH="1" rot="10800000">
            <a:off x="2421588" y="1867167"/>
            <a:ext cx="1305300" cy="2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Facebook sponsored promotion -  examples </a:t>
            </a:r>
            <a:endParaRPr/>
          </a:p>
        </p:txBody>
      </p:sp>
      <p:pic>
        <p:nvPicPr>
          <p:cNvPr descr="FB 1.1.3.png"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550" y="3205700"/>
            <a:ext cx="1411475" cy="25092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B.1.2.png" id="190" name="Google Shape;1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775" y="3155136"/>
            <a:ext cx="1411475" cy="25092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B1.1.png" id="191" name="Google Shape;1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475" y="3129488"/>
            <a:ext cx="1411475" cy="25092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B1.png" id="192" name="Google Shape;1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600" y="3129476"/>
            <a:ext cx="1411475" cy="25093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B2.png" id="193" name="Google Shape;1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6375" y="444688"/>
            <a:ext cx="1411475" cy="25092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FB2.2.png" id="194" name="Google Shape;1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3773" y="444687"/>
            <a:ext cx="1411475" cy="25092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5" name="Google Shape;195;p16"/>
          <p:cNvSpPr/>
          <p:nvPr/>
        </p:nvSpPr>
        <p:spPr>
          <a:xfrm>
            <a:off x="3786575" y="1717525"/>
            <a:ext cx="10365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6"/>
          <p:cNvSpPr/>
          <p:nvPr/>
        </p:nvSpPr>
        <p:spPr>
          <a:xfrm>
            <a:off x="3838550" y="3928925"/>
            <a:ext cx="10365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16"/>
          <p:cNvCxnSpPr/>
          <p:nvPr/>
        </p:nvCxnSpPr>
        <p:spPr>
          <a:xfrm>
            <a:off x="140625" y="3033275"/>
            <a:ext cx="8366700" cy="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G 4.png" id="202" name="Google Shape;2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99" y="701178"/>
            <a:ext cx="2508700" cy="445993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G.png" id="203" name="Google Shape;2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050" y="627562"/>
            <a:ext cx="2508700" cy="4459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17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r>
              <a:rPr lang="en"/>
              <a:t> sponsored promotion</a:t>
            </a:r>
            <a:endParaRPr/>
          </a:p>
        </p:txBody>
      </p:sp>
      <p:cxnSp>
        <p:nvCxnSpPr>
          <p:cNvPr id="206" name="Google Shape;206;p17"/>
          <p:cNvCxnSpPr>
            <a:endCxn id="207" idx="1"/>
          </p:cNvCxnSpPr>
          <p:nvPr/>
        </p:nvCxnSpPr>
        <p:spPr>
          <a:xfrm flipH="1" rot="10800000">
            <a:off x="2151463" y="3088789"/>
            <a:ext cx="1439700" cy="47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17"/>
          <p:cNvSpPr txBox="1"/>
          <p:nvPr/>
        </p:nvSpPr>
        <p:spPr>
          <a:xfrm>
            <a:off x="3591163" y="2874289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call to action</a:t>
            </a:r>
            <a:endParaRPr/>
          </a:p>
        </p:txBody>
      </p:sp>
      <p:cxnSp>
        <p:nvCxnSpPr>
          <p:cNvPr id="208" name="Google Shape;208;p17"/>
          <p:cNvCxnSpPr>
            <a:endCxn id="209" idx="1"/>
          </p:cNvCxnSpPr>
          <p:nvPr/>
        </p:nvCxnSpPr>
        <p:spPr>
          <a:xfrm flipH="1" rot="10800000">
            <a:off x="1275591" y="3811106"/>
            <a:ext cx="2119800" cy="1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7"/>
          <p:cNvSpPr txBox="1"/>
          <p:nvPr/>
        </p:nvSpPr>
        <p:spPr>
          <a:xfrm>
            <a:off x="3395391" y="3643706"/>
            <a:ext cx="189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engagement</a:t>
            </a:r>
            <a:endParaRPr/>
          </a:p>
        </p:txBody>
      </p:sp>
      <p:cxnSp>
        <p:nvCxnSpPr>
          <p:cNvPr id="210" name="Google Shape;210;p17"/>
          <p:cNvCxnSpPr>
            <a:endCxn id="211" idx="1"/>
          </p:cNvCxnSpPr>
          <p:nvPr/>
        </p:nvCxnSpPr>
        <p:spPr>
          <a:xfrm flipH="1" rot="10800000">
            <a:off x="2002200" y="2390700"/>
            <a:ext cx="13932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17"/>
          <p:cNvSpPr txBox="1"/>
          <p:nvPr/>
        </p:nvSpPr>
        <p:spPr>
          <a:xfrm>
            <a:off x="3395400" y="2176200"/>
            <a:ext cx="2280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Captivating promo Image</a:t>
            </a: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3583788" y="4336717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cxnSp>
        <p:nvCxnSpPr>
          <p:cNvPr id="213" name="Google Shape;213;p17"/>
          <p:cNvCxnSpPr>
            <a:endCxn id="212" idx="1"/>
          </p:cNvCxnSpPr>
          <p:nvPr/>
        </p:nvCxnSpPr>
        <p:spPr>
          <a:xfrm>
            <a:off x="2269788" y="4319017"/>
            <a:ext cx="13140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17"/>
          <p:cNvCxnSpPr>
            <a:endCxn id="207" idx="3"/>
          </p:cNvCxnSpPr>
          <p:nvPr/>
        </p:nvCxnSpPr>
        <p:spPr>
          <a:xfrm rot="10800000">
            <a:off x="5389963" y="3088789"/>
            <a:ext cx="576000" cy="6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r>
              <a:rPr lang="en"/>
              <a:t> sponsored promotion -  example</a:t>
            </a:r>
            <a:endParaRPr/>
          </a:p>
        </p:txBody>
      </p:sp>
      <p:pic>
        <p:nvPicPr>
          <p:cNvPr descr="Screenshot_20170821-130317.png" id="220" name="Google Shape;2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49" y="516722"/>
            <a:ext cx="1411475" cy="25092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_20170821-130334.png" id="221" name="Google Shape;2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87" y="516724"/>
            <a:ext cx="1411475" cy="25092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_20170821-130355.png" id="222" name="Google Shape;2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949" y="516724"/>
            <a:ext cx="1411475" cy="250928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_20170821-130404.png" id="223" name="Google Shape;2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653" y="516735"/>
            <a:ext cx="1411475" cy="250927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_20170821-130438.png" id="224" name="Google Shape;2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651" y="3205739"/>
            <a:ext cx="1411475" cy="250926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18"/>
          <p:cNvSpPr/>
          <p:nvPr/>
        </p:nvSpPr>
        <p:spPr>
          <a:xfrm>
            <a:off x="4173925" y="1586950"/>
            <a:ext cx="5010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 rot="10800000">
            <a:off x="7100731" y="3385122"/>
            <a:ext cx="683400" cy="75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/>
          <p:nvPr/>
        </p:nvSpPr>
        <p:spPr>
          <a:xfrm>
            <a:off x="6536125" y="1586950"/>
            <a:ext cx="5010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"/>
          <p:cNvSpPr/>
          <p:nvPr/>
        </p:nvSpPr>
        <p:spPr>
          <a:xfrm>
            <a:off x="1887925" y="1586950"/>
            <a:ext cx="501000" cy="27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INKEDIN.png"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8" y="639939"/>
            <a:ext cx="2387700" cy="42448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19"/>
          <p:cNvSpPr txBox="1"/>
          <p:nvPr>
            <p:ph type="title"/>
          </p:nvPr>
        </p:nvSpPr>
        <p:spPr>
          <a:xfrm rot="5400000">
            <a:off x="6432449" y="2495650"/>
            <a:ext cx="4889700" cy="5334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r>
              <a:rPr lang="en"/>
              <a:t> sponsored promotion</a:t>
            </a:r>
            <a:endParaRPr/>
          </a:p>
        </p:txBody>
      </p:sp>
      <p:cxnSp>
        <p:nvCxnSpPr>
          <p:cNvPr id="236" name="Google Shape;236;p19"/>
          <p:cNvCxnSpPr>
            <a:endCxn id="237" idx="1"/>
          </p:cNvCxnSpPr>
          <p:nvPr/>
        </p:nvCxnSpPr>
        <p:spPr>
          <a:xfrm flipH="1" rot="10800000">
            <a:off x="2360388" y="1080539"/>
            <a:ext cx="1501800" cy="34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19"/>
          <p:cNvSpPr txBox="1"/>
          <p:nvPr/>
        </p:nvSpPr>
        <p:spPr>
          <a:xfrm>
            <a:off x="3862188" y="866039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call to action</a:t>
            </a:r>
            <a:endParaRPr/>
          </a:p>
        </p:txBody>
      </p:sp>
      <p:cxnSp>
        <p:nvCxnSpPr>
          <p:cNvPr id="238" name="Google Shape;238;p19"/>
          <p:cNvCxnSpPr>
            <a:endCxn id="239" idx="1"/>
          </p:cNvCxnSpPr>
          <p:nvPr/>
        </p:nvCxnSpPr>
        <p:spPr>
          <a:xfrm flipH="1" rot="10800000">
            <a:off x="2422491" y="3865531"/>
            <a:ext cx="1217100" cy="1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19"/>
          <p:cNvSpPr txBox="1"/>
          <p:nvPr/>
        </p:nvSpPr>
        <p:spPr>
          <a:xfrm>
            <a:off x="3639591" y="3698131"/>
            <a:ext cx="18960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engagement</a:t>
            </a:r>
            <a:endParaRPr/>
          </a:p>
        </p:txBody>
      </p:sp>
      <p:cxnSp>
        <p:nvCxnSpPr>
          <p:cNvPr id="240" name="Google Shape;240;p19"/>
          <p:cNvCxnSpPr>
            <a:endCxn id="241" idx="1"/>
          </p:cNvCxnSpPr>
          <p:nvPr/>
        </p:nvCxnSpPr>
        <p:spPr>
          <a:xfrm flipH="1" rot="10800000">
            <a:off x="2050804" y="2390700"/>
            <a:ext cx="13932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19"/>
          <p:cNvSpPr txBox="1"/>
          <p:nvPr/>
        </p:nvSpPr>
        <p:spPr>
          <a:xfrm>
            <a:off x="3444004" y="2176200"/>
            <a:ext cx="23112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Captivating promo image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3726888" y="1652667"/>
            <a:ext cx="179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cxnSp>
        <p:nvCxnSpPr>
          <p:cNvPr id="243" name="Google Shape;243;p19"/>
          <p:cNvCxnSpPr>
            <a:endCxn id="242" idx="1"/>
          </p:cNvCxnSpPr>
          <p:nvPr/>
        </p:nvCxnSpPr>
        <p:spPr>
          <a:xfrm flipH="1" rot="10800000">
            <a:off x="2422488" y="1867167"/>
            <a:ext cx="1304400" cy="2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r>
              <a:rPr lang="en"/>
              <a:t> sponsored promotion -  example</a:t>
            </a:r>
            <a:endParaRPr/>
          </a:p>
        </p:txBody>
      </p:sp>
      <p:pic>
        <p:nvPicPr>
          <p:cNvPr descr="linkedin promo2.png"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" y="566950"/>
            <a:ext cx="2700025" cy="48000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Linkeninpromo.png"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3050" y="566950"/>
            <a:ext cx="2700025" cy="48000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0"/>
          <p:cNvSpPr/>
          <p:nvPr/>
        </p:nvSpPr>
        <p:spPr>
          <a:xfrm>
            <a:off x="3736788" y="2643000"/>
            <a:ext cx="10365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304800" y="15667"/>
            <a:ext cx="8077200" cy="429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myKOKO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1607950" y="574775"/>
            <a:ext cx="5785200" cy="22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0"/>
              <a:t>?</a:t>
            </a:r>
            <a:endParaRPr sz="15000"/>
          </a:p>
        </p:txBody>
      </p:sp>
      <p:sp>
        <p:nvSpPr>
          <p:cNvPr id="258" name="Google Shape;258;p21"/>
          <p:cNvSpPr txBox="1"/>
          <p:nvPr/>
        </p:nvSpPr>
        <p:spPr>
          <a:xfrm>
            <a:off x="304800" y="3386150"/>
            <a:ext cx="7338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to add to myKOKO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Ability to share the promotion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Promotion likes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Promotion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Promotion description/title/terms and conditions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Ev1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